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470D79-BB4F-439E-9846-0CD2AFBD4F29}">
          <p14:sldIdLst>
            <p14:sldId id="256"/>
          </p14:sldIdLst>
        </p14:section>
        <p14:section name="Untitled Section" id="{F1A8C234-7409-4784-98D6-D90411FB3F00}">
          <p14:sldIdLst>
            <p14:sldId id="257"/>
            <p14:sldId id="258"/>
            <p14:sldId id="259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4" autoAdjust="0"/>
    <p:restoredTop sz="94662"/>
  </p:normalViewPr>
  <p:slideViewPr>
    <p:cSldViewPr snapToGrid="0">
      <p:cViewPr varScale="1">
        <p:scale>
          <a:sx n="92" d="100"/>
          <a:sy n="92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91B87-BCCE-47FD-AC63-77BB112095FA}" type="datetimeFigureOut">
              <a:rPr lang="en-GB" smtClean="0"/>
              <a:t>07/03/2020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7BFF-6695-4AD0-A6BF-ADB02B02B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1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7BFF-6695-4AD0-A6BF-ADB02B02B7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33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dirty="0"/>
              <a:t>WA3D DISTANCE JUDGING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PRACTISE &amp; COMPETITION</a:t>
            </a:r>
          </a:p>
          <a:p>
            <a:r>
              <a:rPr lang="en-GB" sz="2800" dirty="0"/>
              <a:t>TECHNIQUES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995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637" y="532372"/>
            <a:ext cx="11215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u="sng" dirty="0">
                <a:solidFill>
                  <a:schemeClr val="accent1"/>
                </a:solidFill>
              </a:rPr>
              <a:t>Ground Judging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7300" y="1352072"/>
            <a:ext cx="734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800" dirty="0"/>
              <a:t> ½ distance to target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7300" y="2903696"/>
            <a:ext cx="638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/>
              <a:t> 5 -10 -15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7299" y="2052139"/>
            <a:ext cx="848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/>
              <a:t> Tree to tree, tuft of grass, sticks </a:t>
            </a:r>
            <a:r>
              <a:rPr lang="en-GB" sz="2800" dirty="0" err="1"/>
              <a:t>etc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57300" y="3755253"/>
            <a:ext cx="898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/>
              <a:t> “Known” distances – 18m/20yd </a:t>
            </a:r>
            <a:r>
              <a:rPr lang="en-GB" sz="2800" dirty="0" err="1"/>
              <a:t>etc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57300" y="4606810"/>
            <a:ext cx="7558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/>
              <a:t> It’s Not - ( between two distances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50" y="5458367"/>
            <a:ext cx="7272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B0F0"/>
                </a:solidFill>
              </a:rPr>
              <a:t>COMMIT!</a:t>
            </a:r>
          </a:p>
        </p:txBody>
      </p:sp>
    </p:spTree>
    <p:extLst>
      <p:ext uri="{BB962C8B-B14F-4D97-AF65-F5344CB8AC3E}">
        <p14:creationId xmlns:p14="http://schemas.microsoft.com/office/powerpoint/2010/main" val="25923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0413" y="771407"/>
            <a:ext cx="491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chemeClr val="accent1"/>
                </a:solidFill>
              </a:rPr>
              <a:t>Tools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5900" y="2014538"/>
            <a:ext cx="812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/>
              <a:t> Rangefinder – practise verification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5900" y="3071813"/>
            <a:ext cx="697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/>
              <a:t> Binoculars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605867"/>
            <a:ext cx="697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solidFill>
                  <a:schemeClr val="accent1"/>
                </a:solidFill>
              </a:rPr>
              <a:t>Constants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5900" y="4663142"/>
            <a:ext cx="760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/>
              <a:t> Fence posts, signs, direction arrows </a:t>
            </a:r>
            <a:r>
              <a:rPr lang="en-GB" sz="2800" dirty="0" err="1"/>
              <a:t>etc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485900" y="55973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/>
              <a:t> Other archers, your bow and you.</a:t>
            </a:r>
          </a:p>
        </p:txBody>
      </p:sp>
    </p:spTree>
    <p:extLst>
      <p:ext uri="{BB962C8B-B14F-4D97-AF65-F5344CB8AC3E}">
        <p14:creationId xmlns:p14="http://schemas.microsoft.com/office/powerpoint/2010/main" val="24353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4699" y="458272"/>
            <a:ext cx="7600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solidFill>
                  <a:schemeClr val="accent1"/>
                </a:solidFill>
              </a:rPr>
              <a:t>Day to day practise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7274" y="1612226"/>
            <a:ext cx="985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/>
              <a:t> Keep the rangefinder with you whenever you can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7274" y="2724925"/>
            <a:ext cx="10858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/>
              <a:t> Read to trees, bushes, sticks </a:t>
            </a:r>
            <a:r>
              <a:rPr lang="en-GB" sz="2800" dirty="0" err="1"/>
              <a:t>etc</a:t>
            </a:r>
            <a:r>
              <a:rPr lang="en-GB" sz="2800" dirty="0"/>
              <a:t> – on flat ground as well as broken ground and slopes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7274" y="4265273"/>
            <a:ext cx="9858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/>
              <a:t> People are easier to read to – So read to people – discreetly!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7274" y="5498768"/>
            <a:ext cx="9858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/>
              <a:t> Its easier to gauge distance when walking up to the target ( Rocking from side to side can simulate this )</a:t>
            </a:r>
          </a:p>
        </p:txBody>
      </p:sp>
    </p:spTree>
    <p:extLst>
      <p:ext uri="{BB962C8B-B14F-4D97-AF65-F5344CB8AC3E}">
        <p14:creationId xmlns:p14="http://schemas.microsoft.com/office/powerpoint/2010/main" val="390096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313" y="212468"/>
            <a:ext cx="9058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chemeClr val="accent1"/>
                </a:solidFill>
              </a:rPr>
              <a:t>Domestic, qualification &amp; International events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862" y="1803546"/>
            <a:ext cx="11344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/>
              <a:t> Eyes and ears open at all times – awareness of surroundings, targets and other archers – ( both in front AND behind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338" y="3025292"/>
            <a:ext cx="11272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/>
              <a:t> Perspective - Note the relationship/size of other archers to the targets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37" y="4318683"/>
            <a:ext cx="10626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/>
              <a:t> Don’t be satisfied with a limited view of the target – move wider if safe to do so and if you have time! – 3D 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338" y="5745146"/>
            <a:ext cx="1028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/>
              <a:t> Chase the group in front down – ( Conversely, try to stay well in front of group behind )</a:t>
            </a:r>
          </a:p>
        </p:txBody>
      </p:sp>
    </p:spTree>
    <p:extLst>
      <p:ext uri="{BB962C8B-B14F-4D97-AF65-F5344CB8AC3E}">
        <p14:creationId xmlns:p14="http://schemas.microsoft.com/office/powerpoint/2010/main" val="35555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1651</TotalTime>
  <Words>246</Words>
  <Application>Microsoft Macintosh PowerPoint</Application>
  <PresentationFormat>Widescreen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</vt:lpstr>
      <vt:lpstr>Mesh</vt:lpstr>
      <vt:lpstr>WA3D DISTANCE JUDGING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WA3D DISTANCE JUDGING</dc:title>
  <dc:creator>Gary Cole</dc:creator>
  <cp:lastModifiedBy>Victoria Williams</cp:lastModifiedBy>
  <cp:revision>41</cp:revision>
  <dcterms:created xsi:type="dcterms:W3CDTF">2019-12-02T18:49:13Z</dcterms:created>
  <dcterms:modified xsi:type="dcterms:W3CDTF">2020-03-08T08:27:03Z</dcterms:modified>
</cp:coreProperties>
</file>